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276" r:id="rId4"/>
    <p:sldId id="287" r:id="rId5"/>
    <p:sldId id="277" r:id="rId6"/>
    <p:sldId id="278" r:id="rId7"/>
    <p:sldId id="279" r:id="rId8"/>
    <p:sldId id="280" r:id="rId9"/>
    <p:sldId id="295" r:id="rId10"/>
    <p:sldId id="32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55D7F-18E9-4CEF-915C-D89D241344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2980A-898E-4410-A397-1B6230C5B25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dirty="0"/>
            <a:t>Present Simple</a:t>
          </a:r>
          <a:endParaRPr lang="ru-RU" dirty="0"/>
        </a:p>
      </dgm:t>
    </dgm:pt>
    <dgm:pt modelId="{0F922518-EFA4-428E-A356-B6064FDC707F}" type="parTrans" cxnId="{D0011B47-039E-475B-8F6F-D40329D7B271}">
      <dgm:prSet/>
      <dgm:spPr/>
      <dgm:t>
        <a:bodyPr/>
        <a:lstStyle/>
        <a:p>
          <a:endParaRPr lang="ru-RU"/>
        </a:p>
      </dgm:t>
    </dgm:pt>
    <dgm:pt modelId="{14FF36DF-5247-4D50-85C6-81F71D27A5B1}" type="sibTrans" cxnId="{D0011B47-039E-475B-8F6F-D40329D7B271}">
      <dgm:prSet/>
      <dgm:spPr/>
      <dgm:t>
        <a:bodyPr/>
        <a:lstStyle/>
        <a:p>
          <a:endParaRPr lang="ru-RU"/>
        </a:p>
      </dgm:t>
    </dgm:pt>
    <dgm:pt modelId="{7BDD6F03-64C7-46AB-A805-E60F4EC02BD5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>
            <a:buNone/>
          </a:pPr>
          <a:r>
            <a:rPr lang="ru-RU" dirty="0"/>
            <a:t>факт</a:t>
          </a:r>
        </a:p>
      </dgm:t>
    </dgm:pt>
    <dgm:pt modelId="{81CB02BF-F579-458E-9523-31E25E729438}" type="parTrans" cxnId="{DFA915B8-C203-4DCA-89BB-1EFF59825F6F}">
      <dgm:prSet/>
      <dgm:spPr/>
      <dgm:t>
        <a:bodyPr/>
        <a:lstStyle/>
        <a:p>
          <a:endParaRPr lang="ru-RU"/>
        </a:p>
      </dgm:t>
    </dgm:pt>
    <dgm:pt modelId="{08E359FE-D4D9-432E-9B71-50BA0255DA4A}" type="sibTrans" cxnId="{DFA915B8-C203-4DCA-89BB-1EFF59825F6F}">
      <dgm:prSet/>
      <dgm:spPr/>
      <dgm:t>
        <a:bodyPr/>
        <a:lstStyle/>
        <a:p>
          <a:endParaRPr lang="ru-RU"/>
        </a:p>
      </dgm:t>
    </dgm:pt>
    <dgm:pt modelId="{EEBAAF37-FE3E-46E5-A28B-E337C1DF4E8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3500" kern="1200" dirty="0"/>
            <a:t>Present </a:t>
          </a:r>
          <a:r>
            <a:rPr lang="en-US" sz="3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Continuous</a:t>
          </a:r>
          <a:endParaRPr lang="ru-RU" sz="35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014ACFB-DDFE-4B6B-956A-67276E93AFA1}" type="parTrans" cxnId="{DFF6315B-D0B7-417F-BC2A-CA2A3FF9F70C}">
      <dgm:prSet/>
      <dgm:spPr/>
      <dgm:t>
        <a:bodyPr/>
        <a:lstStyle/>
        <a:p>
          <a:endParaRPr lang="ru-RU"/>
        </a:p>
      </dgm:t>
    </dgm:pt>
    <dgm:pt modelId="{6FD9DB11-3716-463F-9C13-36A3DEF2587C}" type="sibTrans" cxnId="{DFF6315B-D0B7-417F-BC2A-CA2A3FF9F70C}">
      <dgm:prSet/>
      <dgm:spPr/>
      <dgm:t>
        <a:bodyPr/>
        <a:lstStyle/>
        <a:p>
          <a:endParaRPr lang="ru-RU"/>
        </a:p>
      </dgm:t>
    </dgm:pt>
    <dgm:pt modelId="{2D6DD33E-FED5-4363-B169-FB5CAB29FBA3}">
      <dgm:prSet phldrT="[Текст]" custT="1"/>
      <dgm:spPr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86690" tIns="186690" rIns="248920" bIns="280035" numCol="1" spcCol="1270" anchor="t" anchorCtr="0"/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3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процесс</a:t>
          </a:r>
        </a:p>
      </dgm:t>
    </dgm:pt>
    <dgm:pt modelId="{CB600A97-3BE9-4908-8644-0ACC652EEA0A}" type="parTrans" cxnId="{CD5A2CDF-3147-408E-BA8C-F1FC3189C78E}">
      <dgm:prSet/>
      <dgm:spPr/>
      <dgm:t>
        <a:bodyPr/>
        <a:lstStyle/>
        <a:p>
          <a:endParaRPr lang="ru-RU"/>
        </a:p>
      </dgm:t>
    </dgm:pt>
    <dgm:pt modelId="{51B3F847-87E6-4BDA-8234-BE13FEE19F65}" type="sibTrans" cxnId="{CD5A2CDF-3147-408E-BA8C-F1FC3189C78E}">
      <dgm:prSet/>
      <dgm:spPr/>
      <dgm:t>
        <a:bodyPr/>
        <a:lstStyle/>
        <a:p>
          <a:endParaRPr lang="ru-RU"/>
        </a:p>
      </dgm:t>
    </dgm:pt>
    <dgm:pt modelId="{47286A89-B962-4067-BBA6-CB19D05AAE8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dirty="0"/>
            <a:t>Present Perfect</a:t>
          </a:r>
          <a:endParaRPr lang="ru-RU" dirty="0"/>
        </a:p>
      </dgm:t>
    </dgm:pt>
    <dgm:pt modelId="{312A4537-8381-4C6B-ADCF-5F806420E95D}" type="parTrans" cxnId="{7B140829-BB54-4619-9EF1-992962AA159C}">
      <dgm:prSet/>
      <dgm:spPr/>
      <dgm:t>
        <a:bodyPr/>
        <a:lstStyle/>
        <a:p>
          <a:endParaRPr lang="ru-RU"/>
        </a:p>
      </dgm:t>
    </dgm:pt>
    <dgm:pt modelId="{17D73E49-3442-4536-B18A-950D00EE930E}" type="sibTrans" cxnId="{7B140829-BB54-4619-9EF1-992962AA159C}">
      <dgm:prSet/>
      <dgm:spPr/>
      <dgm:t>
        <a:bodyPr/>
        <a:lstStyle/>
        <a:p>
          <a:endParaRPr lang="ru-RU"/>
        </a:p>
      </dgm:t>
    </dgm:pt>
    <dgm:pt modelId="{91E732E9-48C8-45EA-AF0D-E07FC0DEE719}">
      <dgm:prSet phldrT="[Текст]" custT="1"/>
      <dgm:spPr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86690" tIns="186690" rIns="248920" bIns="280035" numCol="1" spcCol="1270" anchor="t" anchorCtr="0"/>
        <a:lstStyle/>
        <a:p>
          <a:pPr algn="ctr">
            <a:buNone/>
          </a:pPr>
          <a:r>
            <a:rPr lang="ru-RU" sz="3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результат</a:t>
          </a:r>
        </a:p>
      </dgm:t>
    </dgm:pt>
    <dgm:pt modelId="{C135AA76-832D-4095-BD6D-F297CACC61DE}" type="parTrans" cxnId="{C7777DAE-4A7A-43EA-9A9F-47EB3732236E}">
      <dgm:prSet/>
      <dgm:spPr/>
      <dgm:t>
        <a:bodyPr/>
        <a:lstStyle/>
        <a:p>
          <a:endParaRPr lang="ru-RU"/>
        </a:p>
      </dgm:t>
    </dgm:pt>
    <dgm:pt modelId="{E6F22E17-0CF4-4443-9181-803376AC04CE}" type="sibTrans" cxnId="{C7777DAE-4A7A-43EA-9A9F-47EB3732236E}">
      <dgm:prSet/>
      <dgm:spPr/>
      <dgm:t>
        <a:bodyPr/>
        <a:lstStyle/>
        <a:p>
          <a:endParaRPr lang="ru-RU"/>
        </a:p>
      </dgm:t>
    </dgm:pt>
    <dgm:pt modelId="{637F2267-3F22-4E47-892C-46A96C5EB1C0}" type="pres">
      <dgm:prSet presAssocID="{F6A55D7F-18E9-4CEF-915C-D89D241344B9}" presName="Name0" presStyleCnt="0">
        <dgm:presLayoutVars>
          <dgm:dir/>
          <dgm:animLvl val="lvl"/>
          <dgm:resizeHandles val="exact"/>
        </dgm:presLayoutVars>
      </dgm:prSet>
      <dgm:spPr/>
    </dgm:pt>
    <dgm:pt modelId="{6A1F4F04-1CEE-4FED-86A0-2503353BD31A}" type="pres">
      <dgm:prSet presAssocID="{A202980A-898E-4410-A397-1B6230C5B25B}" presName="composite" presStyleCnt="0"/>
      <dgm:spPr/>
    </dgm:pt>
    <dgm:pt modelId="{72369438-16CE-42AF-8A9D-886027B76BDE}" type="pres">
      <dgm:prSet presAssocID="{A202980A-898E-4410-A397-1B6230C5B25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AA51154-F5BF-47F1-86F4-D41D9D9C2FAF}" type="pres">
      <dgm:prSet presAssocID="{A202980A-898E-4410-A397-1B6230C5B25B}" presName="desTx" presStyleLbl="alignAccFollowNode1" presStyleIdx="0" presStyleCnt="3" custLinFactNeighborX="-103" custLinFactNeighborY="-964">
        <dgm:presLayoutVars>
          <dgm:bulletEnabled val="1"/>
        </dgm:presLayoutVars>
      </dgm:prSet>
      <dgm:spPr/>
    </dgm:pt>
    <dgm:pt modelId="{FCC77FE2-AD0F-4AF9-B6B4-522DDF281D79}" type="pres">
      <dgm:prSet presAssocID="{14FF36DF-5247-4D50-85C6-81F71D27A5B1}" presName="space" presStyleCnt="0"/>
      <dgm:spPr/>
    </dgm:pt>
    <dgm:pt modelId="{D5686F02-401B-460D-96CD-113BF09D24C3}" type="pres">
      <dgm:prSet presAssocID="{EEBAAF37-FE3E-46E5-A28B-E337C1DF4E83}" presName="composite" presStyleCnt="0"/>
      <dgm:spPr/>
    </dgm:pt>
    <dgm:pt modelId="{F3C99E03-A0D7-422E-81A9-4EAB5F5690BE}" type="pres">
      <dgm:prSet presAssocID="{EEBAAF37-FE3E-46E5-A28B-E337C1DF4E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CB02A7-81AC-40D6-AF2A-9077845F2077}" type="pres">
      <dgm:prSet presAssocID="{EEBAAF37-FE3E-46E5-A28B-E337C1DF4E83}" presName="desTx" presStyleLbl="alignAccFollowNode1" presStyleIdx="1" presStyleCnt="3" custLinFactNeighborY="-1078">
        <dgm:presLayoutVars>
          <dgm:bulletEnabled val="1"/>
        </dgm:presLayoutVars>
      </dgm:prSet>
      <dgm:spPr>
        <a:xfrm>
          <a:off x="3655814" y="2090211"/>
          <a:ext cx="3203971" cy="1537199"/>
        </a:xfrm>
        <a:prstGeom prst="rect">
          <a:avLst/>
        </a:prstGeom>
      </dgm:spPr>
    </dgm:pt>
    <dgm:pt modelId="{A3A1B594-169C-4EC1-8645-5FDE26B3B6D4}" type="pres">
      <dgm:prSet presAssocID="{6FD9DB11-3716-463F-9C13-36A3DEF2587C}" presName="space" presStyleCnt="0"/>
      <dgm:spPr/>
    </dgm:pt>
    <dgm:pt modelId="{CA4D8195-DFDA-450D-8364-77B08677B82A}" type="pres">
      <dgm:prSet presAssocID="{47286A89-B962-4067-BBA6-CB19D05AAE89}" presName="composite" presStyleCnt="0"/>
      <dgm:spPr/>
    </dgm:pt>
    <dgm:pt modelId="{29A9358A-C9A8-4662-8D8E-C439309784B4}" type="pres">
      <dgm:prSet presAssocID="{47286A89-B962-4067-BBA6-CB19D05AAE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5FAB4C5-FEF3-435C-B83E-D20A99A17904}" type="pres">
      <dgm:prSet presAssocID="{47286A89-B962-4067-BBA6-CB19D05AAE89}" presName="desTx" presStyleLbl="alignAccFollowNode1" presStyleIdx="2" presStyleCnt="3" custScaleY="108767" custLinFactNeighborX="2675" custLinFactNeighborY="3772">
        <dgm:presLayoutVars>
          <dgm:bulletEnabled val="1"/>
        </dgm:presLayoutVars>
      </dgm:prSet>
      <dgm:spPr>
        <a:xfrm>
          <a:off x="7311628" y="2063690"/>
          <a:ext cx="3203971" cy="1671966"/>
        </a:xfrm>
        <a:prstGeom prst="rect">
          <a:avLst/>
        </a:prstGeom>
      </dgm:spPr>
    </dgm:pt>
  </dgm:ptLst>
  <dgm:cxnLst>
    <dgm:cxn modelId="{7B140829-BB54-4619-9EF1-992962AA159C}" srcId="{F6A55D7F-18E9-4CEF-915C-D89D241344B9}" destId="{47286A89-B962-4067-BBA6-CB19D05AAE89}" srcOrd="2" destOrd="0" parTransId="{312A4537-8381-4C6B-ADCF-5F806420E95D}" sibTransId="{17D73E49-3442-4536-B18A-950D00EE930E}"/>
    <dgm:cxn modelId="{F4E5A131-7990-40C2-8A27-A976D57FE8C0}" type="presOf" srcId="{91E732E9-48C8-45EA-AF0D-E07FC0DEE719}" destId="{A5FAB4C5-FEF3-435C-B83E-D20A99A17904}" srcOrd="0" destOrd="0" presId="urn:microsoft.com/office/officeart/2005/8/layout/hList1"/>
    <dgm:cxn modelId="{DFF6315B-D0B7-417F-BC2A-CA2A3FF9F70C}" srcId="{F6A55D7F-18E9-4CEF-915C-D89D241344B9}" destId="{EEBAAF37-FE3E-46E5-A28B-E337C1DF4E83}" srcOrd="1" destOrd="0" parTransId="{6014ACFB-DDFE-4B6B-956A-67276E93AFA1}" sibTransId="{6FD9DB11-3716-463F-9C13-36A3DEF2587C}"/>
    <dgm:cxn modelId="{A4EC1765-26E9-432F-AB20-ECF171F31CCF}" type="presOf" srcId="{47286A89-B962-4067-BBA6-CB19D05AAE89}" destId="{29A9358A-C9A8-4662-8D8E-C439309784B4}" srcOrd="0" destOrd="0" presId="urn:microsoft.com/office/officeart/2005/8/layout/hList1"/>
    <dgm:cxn modelId="{D0011B47-039E-475B-8F6F-D40329D7B271}" srcId="{F6A55D7F-18E9-4CEF-915C-D89D241344B9}" destId="{A202980A-898E-4410-A397-1B6230C5B25B}" srcOrd="0" destOrd="0" parTransId="{0F922518-EFA4-428E-A356-B6064FDC707F}" sibTransId="{14FF36DF-5247-4D50-85C6-81F71D27A5B1}"/>
    <dgm:cxn modelId="{449B7E6E-FB62-4DC6-B358-D92EF46ABF34}" type="presOf" srcId="{2D6DD33E-FED5-4363-B169-FB5CAB29FBA3}" destId="{73CB02A7-81AC-40D6-AF2A-9077845F2077}" srcOrd="0" destOrd="0" presId="urn:microsoft.com/office/officeart/2005/8/layout/hList1"/>
    <dgm:cxn modelId="{4244E174-4B04-4615-A679-70E3259A8112}" type="presOf" srcId="{EEBAAF37-FE3E-46E5-A28B-E337C1DF4E83}" destId="{F3C99E03-A0D7-422E-81A9-4EAB5F5690BE}" srcOrd="0" destOrd="0" presId="urn:microsoft.com/office/officeart/2005/8/layout/hList1"/>
    <dgm:cxn modelId="{6B04A87D-3B9E-4BD0-81B4-06899EA9D110}" type="presOf" srcId="{A202980A-898E-4410-A397-1B6230C5B25B}" destId="{72369438-16CE-42AF-8A9D-886027B76BDE}" srcOrd="0" destOrd="0" presId="urn:microsoft.com/office/officeart/2005/8/layout/hList1"/>
    <dgm:cxn modelId="{C7777DAE-4A7A-43EA-9A9F-47EB3732236E}" srcId="{47286A89-B962-4067-BBA6-CB19D05AAE89}" destId="{91E732E9-48C8-45EA-AF0D-E07FC0DEE719}" srcOrd="0" destOrd="0" parTransId="{C135AA76-832D-4095-BD6D-F297CACC61DE}" sibTransId="{E6F22E17-0CF4-4443-9181-803376AC04CE}"/>
    <dgm:cxn modelId="{DFA915B8-C203-4DCA-89BB-1EFF59825F6F}" srcId="{A202980A-898E-4410-A397-1B6230C5B25B}" destId="{7BDD6F03-64C7-46AB-A805-E60F4EC02BD5}" srcOrd="0" destOrd="0" parTransId="{81CB02BF-F579-458E-9523-31E25E729438}" sibTransId="{08E359FE-D4D9-432E-9B71-50BA0255DA4A}"/>
    <dgm:cxn modelId="{F7C52AD4-1169-47C8-9FF8-714735B97FCD}" type="presOf" srcId="{7BDD6F03-64C7-46AB-A805-E60F4EC02BD5}" destId="{4AA51154-F5BF-47F1-86F4-D41D9D9C2FAF}" srcOrd="0" destOrd="0" presId="urn:microsoft.com/office/officeart/2005/8/layout/hList1"/>
    <dgm:cxn modelId="{CD5A2CDF-3147-408E-BA8C-F1FC3189C78E}" srcId="{EEBAAF37-FE3E-46E5-A28B-E337C1DF4E83}" destId="{2D6DD33E-FED5-4363-B169-FB5CAB29FBA3}" srcOrd="0" destOrd="0" parTransId="{CB600A97-3BE9-4908-8644-0ACC652EEA0A}" sibTransId="{51B3F847-87E6-4BDA-8234-BE13FEE19F65}"/>
    <dgm:cxn modelId="{9930A8FF-A0A2-4F33-8AFD-E99F0D9FEF00}" type="presOf" srcId="{F6A55D7F-18E9-4CEF-915C-D89D241344B9}" destId="{637F2267-3F22-4E47-892C-46A96C5EB1C0}" srcOrd="0" destOrd="0" presId="urn:microsoft.com/office/officeart/2005/8/layout/hList1"/>
    <dgm:cxn modelId="{4E680A23-5D96-4091-AF1A-37FA663CEE95}" type="presParOf" srcId="{637F2267-3F22-4E47-892C-46A96C5EB1C0}" destId="{6A1F4F04-1CEE-4FED-86A0-2503353BD31A}" srcOrd="0" destOrd="0" presId="urn:microsoft.com/office/officeart/2005/8/layout/hList1"/>
    <dgm:cxn modelId="{83659AAC-F389-47F1-B2B7-034E29527E35}" type="presParOf" srcId="{6A1F4F04-1CEE-4FED-86A0-2503353BD31A}" destId="{72369438-16CE-42AF-8A9D-886027B76BDE}" srcOrd="0" destOrd="0" presId="urn:microsoft.com/office/officeart/2005/8/layout/hList1"/>
    <dgm:cxn modelId="{0DFCD19D-FDAA-43F2-B33B-1CDBCF776991}" type="presParOf" srcId="{6A1F4F04-1CEE-4FED-86A0-2503353BD31A}" destId="{4AA51154-F5BF-47F1-86F4-D41D9D9C2FAF}" srcOrd="1" destOrd="0" presId="urn:microsoft.com/office/officeart/2005/8/layout/hList1"/>
    <dgm:cxn modelId="{AF19CEC1-49CA-4611-8C52-76C37F5594B0}" type="presParOf" srcId="{637F2267-3F22-4E47-892C-46A96C5EB1C0}" destId="{FCC77FE2-AD0F-4AF9-B6B4-522DDF281D79}" srcOrd="1" destOrd="0" presId="urn:microsoft.com/office/officeart/2005/8/layout/hList1"/>
    <dgm:cxn modelId="{AD5B69F1-66DC-4D3B-9DE3-52E0C76B6BFA}" type="presParOf" srcId="{637F2267-3F22-4E47-892C-46A96C5EB1C0}" destId="{D5686F02-401B-460D-96CD-113BF09D24C3}" srcOrd="2" destOrd="0" presId="urn:microsoft.com/office/officeart/2005/8/layout/hList1"/>
    <dgm:cxn modelId="{6734FDD4-B787-4D70-B468-6804D821EE06}" type="presParOf" srcId="{D5686F02-401B-460D-96CD-113BF09D24C3}" destId="{F3C99E03-A0D7-422E-81A9-4EAB5F5690BE}" srcOrd="0" destOrd="0" presId="urn:microsoft.com/office/officeart/2005/8/layout/hList1"/>
    <dgm:cxn modelId="{253812D7-56FD-44BC-9758-ADAA432F3A54}" type="presParOf" srcId="{D5686F02-401B-460D-96CD-113BF09D24C3}" destId="{73CB02A7-81AC-40D6-AF2A-9077845F2077}" srcOrd="1" destOrd="0" presId="urn:microsoft.com/office/officeart/2005/8/layout/hList1"/>
    <dgm:cxn modelId="{47DE9EA2-6D24-4EBB-9745-445646D03978}" type="presParOf" srcId="{637F2267-3F22-4E47-892C-46A96C5EB1C0}" destId="{A3A1B594-169C-4EC1-8645-5FDE26B3B6D4}" srcOrd="3" destOrd="0" presId="urn:microsoft.com/office/officeart/2005/8/layout/hList1"/>
    <dgm:cxn modelId="{3A11FACB-0050-4A65-AF5C-3A224D6A6319}" type="presParOf" srcId="{637F2267-3F22-4E47-892C-46A96C5EB1C0}" destId="{CA4D8195-DFDA-450D-8364-77B08677B82A}" srcOrd="4" destOrd="0" presId="urn:microsoft.com/office/officeart/2005/8/layout/hList1"/>
    <dgm:cxn modelId="{8B29746A-5A9C-4D47-BA1E-E715AFB0C389}" type="presParOf" srcId="{CA4D8195-DFDA-450D-8364-77B08677B82A}" destId="{29A9358A-C9A8-4662-8D8E-C439309784B4}" srcOrd="0" destOrd="0" presId="urn:microsoft.com/office/officeart/2005/8/layout/hList1"/>
    <dgm:cxn modelId="{15B3E99C-A541-4F85-9936-09370EF1BA8E}" type="presParOf" srcId="{CA4D8195-DFDA-450D-8364-77B08677B82A}" destId="{A5FAB4C5-FEF3-435C-B83E-D20A99A179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69438-16CE-42AF-8A9D-886027B76BDE}">
      <dsp:nvSpPr>
        <dsp:cNvPr id="0" name=""/>
        <dsp:cNvSpPr/>
      </dsp:nvSpPr>
      <dsp:spPr>
        <a:xfrm>
          <a:off x="3286" y="842292"/>
          <a:ext cx="3203971" cy="126448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Present Simple</a:t>
          </a:r>
          <a:endParaRPr lang="ru-RU" sz="3500" kern="1200" dirty="0"/>
        </a:p>
      </dsp:txBody>
      <dsp:txXfrm>
        <a:off x="3286" y="842292"/>
        <a:ext cx="3203971" cy="1264489"/>
      </dsp:txXfrm>
    </dsp:sp>
    <dsp:sp modelId="{4AA51154-F5BF-47F1-86F4-D41D9D9C2FAF}">
      <dsp:nvSpPr>
        <dsp:cNvPr id="0" name=""/>
        <dsp:cNvSpPr/>
      </dsp:nvSpPr>
      <dsp:spPr>
        <a:xfrm>
          <a:off x="0" y="2091963"/>
          <a:ext cx="3203971" cy="153719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3500" kern="1200" dirty="0"/>
            <a:t>факт</a:t>
          </a:r>
        </a:p>
      </dsp:txBody>
      <dsp:txXfrm>
        <a:off x="0" y="2091963"/>
        <a:ext cx="3203971" cy="1537199"/>
      </dsp:txXfrm>
    </dsp:sp>
    <dsp:sp modelId="{F3C99E03-A0D7-422E-81A9-4EAB5F5690BE}">
      <dsp:nvSpPr>
        <dsp:cNvPr id="0" name=""/>
        <dsp:cNvSpPr/>
      </dsp:nvSpPr>
      <dsp:spPr>
        <a:xfrm>
          <a:off x="3655814" y="842292"/>
          <a:ext cx="3203971" cy="126448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Present </a:t>
          </a:r>
          <a:r>
            <a:rPr lang="en-US" sz="3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Continuous</a:t>
          </a:r>
          <a:endParaRPr lang="ru-RU" sz="35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814" y="842292"/>
        <a:ext cx="3203971" cy="1264489"/>
      </dsp:txXfrm>
    </dsp:sp>
    <dsp:sp modelId="{73CB02A7-81AC-40D6-AF2A-9077845F2077}">
      <dsp:nvSpPr>
        <dsp:cNvPr id="0" name=""/>
        <dsp:cNvSpPr/>
      </dsp:nvSpPr>
      <dsp:spPr>
        <a:xfrm>
          <a:off x="3655814" y="2090211"/>
          <a:ext cx="3203971" cy="1537199"/>
        </a:xfrm>
        <a:prstGeom prst="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3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процесс</a:t>
          </a:r>
        </a:p>
      </dsp:txBody>
      <dsp:txXfrm>
        <a:off x="3655814" y="2090211"/>
        <a:ext cx="3203971" cy="1537199"/>
      </dsp:txXfrm>
    </dsp:sp>
    <dsp:sp modelId="{29A9358A-C9A8-4662-8D8E-C439309784B4}">
      <dsp:nvSpPr>
        <dsp:cNvPr id="0" name=""/>
        <dsp:cNvSpPr/>
      </dsp:nvSpPr>
      <dsp:spPr>
        <a:xfrm>
          <a:off x="7308341" y="808601"/>
          <a:ext cx="3203971" cy="126448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Present Perfect</a:t>
          </a:r>
          <a:endParaRPr lang="ru-RU" sz="3500" kern="1200" dirty="0"/>
        </a:p>
      </dsp:txBody>
      <dsp:txXfrm>
        <a:off x="7308341" y="808601"/>
        <a:ext cx="3203971" cy="1264489"/>
      </dsp:txXfrm>
    </dsp:sp>
    <dsp:sp modelId="{A5FAB4C5-FEF3-435C-B83E-D20A99A17904}">
      <dsp:nvSpPr>
        <dsp:cNvPr id="0" name=""/>
        <dsp:cNvSpPr/>
      </dsp:nvSpPr>
      <dsp:spPr>
        <a:xfrm>
          <a:off x="7311628" y="2063690"/>
          <a:ext cx="3203971" cy="1671966"/>
        </a:xfrm>
        <a:prstGeom prst="rect">
          <a:avLst/>
        </a:prstGeom>
        <a:solidFill>
          <a:srgbClr val="ED7D31">
            <a:lumMod val="20000"/>
            <a:lumOff val="8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3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результат</a:t>
          </a:r>
        </a:p>
      </dsp:txBody>
      <dsp:txXfrm>
        <a:off x="7311628" y="2063690"/>
        <a:ext cx="3203971" cy="1671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475F7-DFD1-4797-B951-82EAF524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3BEBF9-5A1A-421C-AD9D-ACF27BE4F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26FE7-F913-4885-90EB-A0AFF47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16FED-DE71-4477-9DD5-A608D24B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7A724-9723-4D88-BCC2-42C05851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86629-60E0-45AC-B3DF-6E941AE0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C4845B-8C5F-401E-B6AB-2F9CC04D6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015E3-65CB-4268-A573-157D9046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6B08D-554F-41A7-ACDD-D9636DE52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12B59-B79D-4CC3-89E8-95097DF6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9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7952AA-8BD9-447B-ACB3-57FD8174C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8F5B4E-6051-4B9F-BBFB-3027CD920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E5538-08BC-4832-B29E-A653D571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D4752-F382-44D2-8B92-D0EA46F3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8518A-B812-41FD-870F-38059D0B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6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F2954-7000-4E1A-A98F-14646F33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E3D8D-9FAF-43D3-BE68-B4EE81F3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1FD6C-C763-493E-953E-6C04CDEA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40436-8E77-4582-AFEC-AE7C2872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8E8D-2372-403C-9009-4186BDB7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1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10313-43FF-4B94-B109-F2E5CFE7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D5FD-4577-435E-8082-4205626F8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32330-4FEB-4DB6-BD8B-6C526127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98BE7-E6FE-4B9E-9917-C21FA484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0F614-228D-4A0C-9FC4-AA70A2CF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3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B4467-1BCD-4C83-A5AF-1C93144D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3DA6E1-4EC3-494B-AD9D-97C4EE081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200DBB-3904-4918-B0E5-DF44E4833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A37556-23BB-4CB4-9B0D-646DE09A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FDE11-BAF5-4C19-9A09-3741F843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B3F3B-D079-43F0-BBDE-2F780E4E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5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56600-9640-4509-9594-ED8ABE7C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006A7-FE38-46A3-A8DD-C3AA13A5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F171AE-1D6A-4C76-8C58-29D3C742E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B2FA9D-3964-472D-B07B-63B9AEE0F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763006-E9A5-46B2-AC40-2FD98D1C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9AAF67-37B4-442B-8C76-BC3E74D6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CD952-8D2F-4A41-86C8-8E3AF198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6909F-FAAD-4586-B9DD-D885655A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8DAB8-E0DC-4CAE-9D70-FE313111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E16E23-7589-4933-9ED2-DB7CD092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13F989-2681-4A03-BE3B-6EBC3332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49910-340F-4D38-AFCC-CE8F087F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8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3E3E22-0AA5-4DA4-AB0D-DD55EFAB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65B9B9-6FE9-4140-9A6E-203E99A2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7FAB5F-47C6-4042-9A76-91494A91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847B0-030C-4026-8CE3-4DC9727B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A5EFEE-D693-4636-B947-2CEAF1FF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4C55C9-2BD0-4875-910A-EFF9E8E1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C3056C-20DD-484C-9D5B-208AE8D5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15A73-85C4-443E-A647-6D285642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30FE6C-9ABB-4515-AC40-89950DDF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56B23-7102-4733-926A-4CE027E65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6562AA-477A-4E63-96D9-E91326E8B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D0865-E20C-48FF-9267-8CB711F39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94A18-0E98-442A-A212-BF7C3210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2B01D-434A-41DE-9549-2004F903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1ACEDA-7335-4232-B509-8B352C0A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C7B5C-B7CC-48C1-A5AA-747E127A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BE8CAD-E6FA-474B-9797-337E431E0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9270D-9904-4C11-B0C9-F204B0D30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4A58-80C3-4ABC-AD18-942CA33F7CB7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FB623-8959-4F7B-923C-3B04C2055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26493-B2E7-456F-8E0D-3C8EBF41B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835D-D217-4658-AC21-35B9DAD6B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F10AA-B95B-45FD-BB4E-EC7B7E02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Present (</a:t>
            </a:r>
            <a:r>
              <a:rPr lang="ru-RU" b="1" i="1" dirty="0"/>
              <a:t>настоящее)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5E21885-EE0E-4450-B78B-74B1E7A34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982385"/>
              </p:ext>
            </p:extLst>
          </p:nvPr>
        </p:nvGraphicFramePr>
        <p:xfrm>
          <a:off x="838200" y="1400175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93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5A34C9-9270-4639-AFCB-37BE5344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42875"/>
            <a:ext cx="101346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7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8BB70-D0D7-4D18-8FA6-57773DBB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I’ve known him for 10 years.</a:t>
            </a:r>
            <a:endParaRPr lang="ru-RU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EBED3-705F-4366-A8E7-D95D586264B5}"/>
              </a:ext>
            </a:extLst>
          </p:cNvPr>
          <p:cNvSpPr txBox="1"/>
          <p:nvPr/>
        </p:nvSpPr>
        <p:spPr>
          <a:xfrm>
            <a:off x="7200900" y="5569545"/>
            <a:ext cx="47529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https://ru.pinterest.com/pin/444449056974747112/</a:t>
            </a:r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E82CCE-2712-4BF9-A76E-78BB536D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56" y="1824037"/>
            <a:ext cx="3262940" cy="40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4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Perfect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recently, lately, </a:t>
            </a:r>
          </a:p>
          <a:p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for, since, </a:t>
            </a:r>
          </a:p>
          <a:p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this morning, this year…, today, </a:t>
            </a:r>
          </a:p>
          <a:p>
            <a:r>
              <a:rPr lang="en-US" sz="4400">
                <a:solidFill>
                  <a:srgbClr val="000000"/>
                </a:solidFill>
                <a:latin typeface="Cambria" panose="02040503050406030204" pitchFamily="18" charset="0"/>
              </a:rPr>
              <a:t>Just, already (+), yet 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(-, ?) so far (+, ?) </a:t>
            </a:r>
          </a:p>
          <a:p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</a:rPr>
              <a:t>How long…?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57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E8533-9619-4BDC-B4FF-DD8D6B3A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Present Perfect: </a:t>
            </a:r>
            <a:r>
              <a:rPr lang="ru-RU" b="1" dirty="0"/>
              <a:t>глаголы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04B497-B3FD-4735-8C5F-FD2C4C0B2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87407"/>
              </p:ext>
            </p:extLst>
          </p:nvPr>
        </p:nvGraphicFramePr>
        <p:xfrm>
          <a:off x="752475" y="1825625"/>
          <a:ext cx="10601325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525">
                  <a:extLst>
                    <a:ext uri="{9D8B030D-6E8A-4147-A177-3AD203B41FA5}">
                      <a16:colId xmlns:a16="http://schemas.microsoft.com/office/drawing/2014/main" val="362181735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80213382"/>
                    </a:ext>
                  </a:extLst>
                </a:gridCol>
              </a:tblGrid>
              <a:tr h="697057">
                <a:tc>
                  <a:txBody>
                    <a:bodyPr/>
                    <a:lstStyle/>
                    <a:p>
                      <a:r>
                        <a:rPr lang="ru-RU" sz="4000" dirty="0"/>
                        <a:t>правильные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/>
                        <a:t>неправильные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27491"/>
                  </a:ext>
                </a:extLst>
              </a:tr>
              <a:tr h="39701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+</a:t>
                      </a:r>
                      <a:r>
                        <a:rPr lang="en-US" sz="3200" b="1" dirty="0"/>
                        <a:t>ed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[t] - washed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[d] - played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[id] – lasted, ended</a:t>
                      </a:r>
                    </a:p>
                    <a:p>
                      <a:pPr marL="914400" lvl="2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note – noted</a:t>
                      </a:r>
                    </a:p>
                    <a:p>
                      <a:pPr marL="914400" lvl="2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stop – stopped</a:t>
                      </a:r>
                    </a:p>
                    <a:p>
                      <a:pPr marL="914400" lvl="2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deny – denied</a:t>
                      </a:r>
                    </a:p>
                    <a:p>
                      <a:pPr marL="914400" lvl="2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play – played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III </a:t>
                      </a:r>
                      <a:r>
                        <a:rPr lang="ru-RU" sz="3200" b="1" dirty="0"/>
                        <a:t>форма глагола</a:t>
                      </a:r>
                    </a:p>
                    <a:p>
                      <a:pPr algn="ctr"/>
                      <a:r>
                        <a:rPr lang="en-US" sz="3200" b="1" dirty="0"/>
                        <a:t>(3</a:t>
                      </a:r>
                      <a:r>
                        <a:rPr lang="ru-RU" sz="3200" b="1" dirty="0"/>
                        <a:t> столбик таблицы)</a:t>
                      </a:r>
                    </a:p>
                    <a:p>
                      <a:endParaRPr lang="en-US" sz="3200" dirty="0"/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come – come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put – put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begin – begun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46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05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Perfect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I </a:t>
            </a:r>
            <a:r>
              <a:rPr lang="en-US" sz="4000" b="1" u="sng" dirty="0"/>
              <a:t>have cleaned </a:t>
            </a:r>
            <a:r>
              <a:rPr lang="en-US" sz="4000" dirty="0"/>
              <a:t>the room.</a:t>
            </a:r>
          </a:p>
          <a:p>
            <a:r>
              <a:rPr lang="en-US" sz="4000" dirty="0"/>
              <a:t>We </a:t>
            </a:r>
            <a:r>
              <a:rPr lang="en-US" sz="4000" b="1" u="sng" dirty="0"/>
              <a:t>have cleaned</a:t>
            </a:r>
            <a:r>
              <a:rPr lang="en-US" sz="4000" dirty="0"/>
              <a:t> the room.</a:t>
            </a:r>
          </a:p>
          <a:p>
            <a:r>
              <a:rPr lang="en-US" sz="4000" dirty="0"/>
              <a:t>You </a:t>
            </a:r>
            <a:r>
              <a:rPr lang="en-US" sz="4000" b="1" u="sng" dirty="0"/>
              <a:t>have cleaned</a:t>
            </a:r>
            <a:r>
              <a:rPr lang="en-US" sz="4000" dirty="0"/>
              <a:t> the room.</a:t>
            </a:r>
          </a:p>
          <a:p>
            <a:r>
              <a:rPr lang="en-US" sz="4000" dirty="0"/>
              <a:t>He </a:t>
            </a:r>
            <a:r>
              <a:rPr lang="en-US" sz="4000" b="1" u="sng" dirty="0">
                <a:solidFill>
                  <a:srgbClr val="FF0000"/>
                </a:solidFill>
              </a:rPr>
              <a:t>has cleaned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the room.</a:t>
            </a:r>
          </a:p>
          <a:p>
            <a:r>
              <a:rPr lang="en-US" sz="4000" dirty="0"/>
              <a:t>She </a:t>
            </a:r>
            <a:r>
              <a:rPr lang="en-US" sz="4000" b="1" u="sng" dirty="0">
                <a:solidFill>
                  <a:srgbClr val="FF0000"/>
                </a:solidFill>
              </a:rPr>
              <a:t>has cleaned</a:t>
            </a:r>
            <a:r>
              <a:rPr lang="en-US" sz="4000" dirty="0"/>
              <a:t> the room.</a:t>
            </a:r>
          </a:p>
          <a:p>
            <a:r>
              <a:rPr lang="en-US" sz="4000" dirty="0"/>
              <a:t>It </a:t>
            </a:r>
            <a:r>
              <a:rPr lang="en-US" sz="4000" b="1" u="sng" dirty="0">
                <a:solidFill>
                  <a:srgbClr val="FF0000"/>
                </a:solidFill>
              </a:rPr>
              <a:t>has cleaned</a:t>
            </a:r>
            <a:r>
              <a:rPr lang="en-US" sz="4000" dirty="0"/>
              <a:t> the room.</a:t>
            </a:r>
          </a:p>
          <a:p>
            <a:r>
              <a:rPr lang="en-US" sz="4000" dirty="0"/>
              <a:t>They </a:t>
            </a:r>
            <a:r>
              <a:rPr lang="en-US" sz="4000" b="1" u="sng" dirty="0"/>
              <a:t>have cleaned</a:t>
            </a:r>
            <a:r>
              <a:rPr lang="en-US" sz="4000" dirty="0"/>
              <a:t> the room.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01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Perfect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I </a:t>
            </a:r>
            <a:r>
              <a:rPr lang="en-US" sz="4000" b="1" dirty="0"/>
              <a:t>haven’t cleaned</a:t>
            </a:r>
            <a:r>
              <a:rPr lang="en-US" sz="4000" dirty="0"/>
              <a:t> the room yet.</a:t>
            </a:r>
          </a:p>
          <a:p>
            <a:r>
              <a:rPr lang="en-US" sz="4000" dirty="0"/>
              <a:t>We </a:t>
            </a:r>
            <a:r>
              <a:rPr lang="en-US" sz="4000" b="1" dirty="0"/>
              <a:t>haven’t cleaned</a:t>
            </a:r>
            <a:r>
              <a:rPr lang="en-US" sz="4000" dirty="0"/>
              <a:t> the room yet.</a:t>
            </a:r>
          </a:p>
          <a:p>
            <a:r>
              <a:rPr lang="en-US" sz="4000" dirty="0"/>
              <a:t>You </a:t>
            </a:r>
            <a:r>
              <a:rPr lang="en-US" sz="4000" b="1" dirty="0"/>
              <a:t>haven’t cleaned</a:t>
            </a:r>
            <a:r>
              <a:rPr lang="en-US" sz="4000" dirty="0"/>
              <a:t> the room yet.</a:t>
            </a:r>
          </a:p>
          <a:p>
            <a:r>
              <a:rPr lang="en-US" sz="4000" dirty="0"/>
              <a:t>He </a:t>
            </a:r>
            <a:r>
              <a:rPr lang="en-US" sz="4000" b="1" dirty="0"/>
              <a:t>hasn’t cleaned</a:t>
            </a:r>
            <a:r>
              <a:rPr lang="en-US" sz="4000" dirty="0"/>
              <a:t> the room yet.</a:t>
            </a:r>
          </a:p>
          <a:p>
            <a:r>
              <a:rPr lang="en-US" sz="4000" dirty="0"/>
              <a:t>She </a:t>
            </a:r>
            <a:r>
              <a:rPr lang="en-US" sz="4000" b="1" dirty="0"/>
              <a:t>hasn’t cleaned</a:t>
            </a:r>
            <a:r>
              <a:rPr lang="en-US" sz="4000" dirty="0"/>
              <a:t> the room yet.</a:t>
            </a:r>
          </a:p>
          <a:p>
            <a:r>
              <a:rPr lang="en-US" sz="4000" dirty="0"/>
              <a:t>It </a:t>
            </a:r>
            <a:r>
              <a:rPr lang="en-US" sz="4000" b="1" dirty="0"/>
              <a:t>hasn’t cleaned</a:t>
            </a:r>
            <a:r>
              <a:rPr lang="en-US" sz="4000" dirty="0"/>
              <a:t> the room yet.</a:t>
            </a:r>
          </a:p>
          <a:p>
            <a:r>
              <a:rPr lang="en-US" sz="4000" dirty="0"/>
              <a:t>They</a:t>
            </a:r>
            <a:r>
              <a:rPr lang="en-US" sz="4000" b="1" dirty="0"/>
              <a:t> haven’t cleaned</a:t>
            </a:r>
            <a:r>
              <a:rPr lang="en-US" sz="4000" dirty="0"/>
              <a:t> the room yet.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08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Perfect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825625"/>
            <a:ext cx="11811000" cy="4351338"/>
          </a:xfrm>
        </p:spPr>
        <p:txBody>
          <a:bodyPr>
            <a:noAutofit/>
          </a:bodyPr>
          <a:lstStyle/>
          <a:p>
            <a:r>
              <a:rPr lang="en-US" sz="3200" b="1" dirty="0"/>
              <a:t>Have I cleaned</a:t>
            </a:r>
            <a:r>
              <a:rPr lang="en-US" sz="3200" dirty="0"/>
              <a:t> the room so far? Yes, I have. No, I haven’t.</a:t>
            </a:r>
          </a:p>
          <a:p>
            <a:r>
              <a:rPr lang="en-US" sz="3200" b="1" dirty="0"/>
              <a:t>Have we cleaned</a:t>
            </a:r>
            <a:r>
              <a:rPr lang="en-US" sz="3200" dirty="0"/>
              <a:t> the room so far? Yes, we have. No, we haven’t.</a:t>
            </a:r>
          </a:p>
          <a:p>
            <a:r>
              <a:rPr lang="en-US" sz="3200" b="1" dirty="0"/>
              <a:t>Have you cleaned</a:t>
            </a:r>
            <a:r>
              <a:rPr lang="en-US" sz="3200" dirty="0"/>
              <a:t> the room so far? Yes, you/I have. No, you/I haven’t.</a:t>
            </a:r>
          </a:p>
          <a:p>
            <a:r>
              <a:rPr lang="en-US" sz="3200" b="1" dirty="0"/>
              <a:t>Has he cleaned</a:t>
            </a:r>
            <a:r>
              <a:rPr lang="en-US" sz="3200" dirty="0"/>
              <a:t> the room so far? Yes, he has. No, he hasn’t.</a:t>
            </a:r>
          </a:p>
          <a:p>
            <a:r>
              <a:rPr lang="en-US" sz="3200" b="1" dirty="0"/>
              <a:t>Has she cleaned</a:t>
            </a:r>
            <a:r>
              <a:rPr lang="en-US" sz="3200" dirty="0"/>
              <a:t> the room so far? Yes, she has. No, she hasn’t.</a:t>
            </a:r>
          </a:p>
          <a:p>
            <a:r>
              <a:rPr lang="en-US" sz="3200" b="1" dirty="0"/>
              <a:t>Has it cleaned</a:t>
            </a:r>
            <a:r>
              <a:rPr lang="en-US" sz="3200" dirty="0"/>
              <a:t> the room so far? Yes, it has. No, it hasn’t.</a:t>
            </a:r>
          </a:p>
          <a:p>
            <a:r>
              <a:rPr lang="en-US" sz="3200" b="1" dirty="0"/>
              <a:t>Have they cleaned </a:t>
            </a:r>
            <a:r>
              <a:rPr lang="en-US" sz="3200" dirty="0"/>
              <a:t>the room so far? Yes, they have. No, they haven’t.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049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E6F7-5C63-4EA4-9004-F3943724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Present Perfect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C3A6E-7076-4264-B2BC-89D84BE9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What </a:t>
            </a:r>
            <a:r>
              <a:rPr lang="en-US" sz="4400" b="1" dirty="0"/>
              <a:t>have you cleaned</a:t>
            </a:r>
            <a:r>
              <a:rPr lang="en-US" sz="4400" dirty="0"/>
              <a:t>? </a:t>
            </a:r>
          </a:p>
          <a:p>
            <a:pPr marL="0" indent="0">
              <a:buNone/>
            </a:pPr>
            <a:r>
              <a:rPr lang="en-US" sz="4400" dirty="0"/>
              <a:t>				I </a:t>
            </a:r>
            <a:r>
              <a:rPr lang="en-US" sz="4400" b="1" dirty="0"/>
              <a:t>have</a:t>
            </a:r>
            <a:r>
              <a:rPr lang="en-US" sz="4400" dirty="0"/>
              <a:t> </a:t>
            </a:r>
            <a:r>
              <a:rPr lang="en-US" sz="4400" b="1" dirty="0"/>
              <a:t>cleaned</a:t>
            </a:r>
            <a:r>
              <a:rPr lang="en-US" sz="4400" dirty="0"/>
              <a:t> the room.</a:t>
            </a:r>
          </a:p>
          <a:p>
            <a:r>
              <a:rPr lang="en-US" sz="4400" strike="sngStrike" dirty="0">
                <a:solidFill>
                  <a:srgbClr val="FF0000"/>
                </a:solidFill>
              </a:rPr>
              <a:t>When</a:t>
            </a:r>
            <a:r>
              <a:rPr lang="en-US" sz="4400" strike="sngStrike" dirty="0"/>
              <a:t> </a:t>
            </a:r>
            <a:r>
              <a:rPr lang="en-US" sz="4400" b="1" strike="sngStrike" dirty="0"/>
              <a:t>has</a:t>
            </a:r>
            <a:r>
              <a:rPr lang="en-US" sz="4400" strike="sngStrike" dirty="0"/>
              <a:t> she</a:t>
            </a:r>
            <a:r>
              <a:rPr lang="en-US" sz="4400" b="1" strike="sngStrike" dirty="0"/>
              <a:t> cleaned </a:t>
            </a:r>
            <a:r>
              <a:rPr lang="en-US" sz="4400" strike="sngStrike" dirty="0"/>
              <a:t>the room?</a:t>
            </a:r>
          </a:p>
          <a:p>
            <a:r>
              <a:rPr lang="en-US" sz="4400" dirty="0">
                <a:solidFill>
                  <a:srgbClr val="FF0000"/>
                </a:solidFill>
              </a:rPr>
              <a:t>When</a:t>
            </a:r>
            <a:r>
              <a:rPr lang="en-US" sz="4400" dirty="0"/>
              <a:t> </a:t>
            </a:r>
            <a:r>
              <a:rPr lang="en-US" sz="4400" b="1" dirty="0"/>
              <a:t>did</a:t>
            </a:r>
            <a:r>
              <a:rPr lang="en-US" sz="4400" dirty="0"/>
              <a:t> she </a:t>
            </a:r>
            <a:r>
              <a:rPr lang="en-US" sz="4400" b="1" dirty="0"/>
              <a:t>clean</a:t>
            </a:r>
            <a:r>
              <a:rPr lang="en-US" sz="4400" dirty="0"/>
              <a:t> the room?</a:t>
            </a:r>
          </a:p>
          <a:p>
            <a:pPr marL="3657600" lvl="8" indent="0">
              <a:buNone/>
            </a:pPr>
            <a:endParaRPr lang="ru-RU" sz="4400" dirty="0"/>
          </a:p>
          <a:p>
            <a:pPr marL="3657600" lvl="8" indent="0">
              <a:buNone/>
            </a:pPr>
            <a:r>
              <a:rPr lang="ru-RU" sz="4400" dirty="0"/>
              <a:t>Вопрос к подлежащему</a:t>
            </a:r>
            <a:endParaRPr lang="en-US" sz="4400" dirty="0"/>
          </a:p>
          <a:p>
            <a:r>
              <a:rPr lang="en-US" sz="4400" b="1" dirty="0"/>
              <a:t>Who</a:t>
            </a:r>
            <a:r>
              <a:rPr lang="en-US" sz="4400" dirty="0"/>
              <a:t> </a:t>
            </a:r>
            <a:r>
              <a:rPr lang="en-US" sz="4400" b="1" u="sng" dirty="0"/>
              <a:t>has</a:t>
            </a:r>
            <a:r>
              <a:rPr lang="en-US" sz="4400" u="sng" dirty="0"/>
              <a:t> </a:t>
            </a:r>
            <a:r>
              <a:rPr lang="en-US" sz="4400" b="1" u="sng" dirty="0"/>
              <a:t>cleaned</a:t>
            </a:r>
            <a:r>
              <a:rPr lang="en-US" sz="4400" u="sng" dirty="0"/>
              <a:t> </a:t>
            </a:r>
            <a:r>
              <a:rPr lang="en-US" sz="4400" dirty="0"/>
              <a:t>the room? – They have.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90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FA1EBF-FCAE-4862-A1A6-91763CF3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8112"/>
            <a:ext cx="7684429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86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389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Тема Office</vt:lpstr>
      <vt:lpstr>Present (настоящее)</vt:lpstr>
      <vt:lpstr>I’ve known him for 10 years.</vt:lpstr>
      <vt:lpstr>Present Perfect</vt:lpstr>
      <vt:lpstr>Present Perfect: глаголы</vt:lpstr>
      <vt:lpstr>Present Perfect</vt:lpstr>
      <vt:lpstr>Present Perfect</vt:lpstr>
      <vt:lpstr>Present Perfect</vt:lpstr>
      <vt:lpstr>Present Perfect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62</cp:revision>
  <dcterms:created xsi:type="dcterms:W3CDTF">2022-11-28T08:08:51Z</dcterms:created>
  <dcterms:modified xsi:type="dcterms:W3CDTF">2025-11-26T13:59:55Z</dcterms:modified>
</cp:coreProperties>
</file>